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8FF"/>
    <a:srgbClr val="214400"/>
    <a:srgbClr val="408000"/>
    <a:srgbClr val="008000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-13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9C65DEA7-2CD5-614A-A639-DB36D6B0DF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4342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1E457C0E-1E49-9E4B-A560-F3D7B1E597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0207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A79EC1-D8D0-3248-B818-08D340670567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2637C-2AEB-7348-B0B5-26FB269C4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5955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FC753-165D-824B-ADC7-60882B50F0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151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1A1AB-5ACE-3642-8F57-4E28369433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225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26911-3659-514B-BB5E-B2A9CD8059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652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CF59B-548E-B640-BDD3-A5BD8CE36E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570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32FC7-329C-DC48-807F-631DA19048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724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5085A-94E0-2441-A298-9CA9A05C1F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5730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B3630-AE2C-964B-8C40-710687D15A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124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064A-87E3-1A4D-9E9F-538E90BEE41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875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B5B1D-7826-B24C-A6ED-A66DB23B82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6203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プレースホルダーまでドラッグするかアイコンをクリックして図を追加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FF612-B17D-9F4F-B8B0-AEFC826410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443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F80BBA-FAF6-704C-A0D9-F94EF9928E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idx="1"/>
          </p:nvPr>
        </p:nvSpPr>
        <p:spPr>
          <a:xfrm>
            <a:off x="523875" y="3221038"/>
            <a:ext cx="8166100" cy="3098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400" b="1" dirty="0">
                <a:solidFill>
                  <a:srgbClr val="FFFFFF"/>
                </a:solidFill>
                <a:latin typeface="Arial" charset="0"/>
              </a:rPr>
              <a:t>演題発表に関連し、開示すべき</a:t>
            </a:r>
            <a:r>
              <a:rPr kumimoji="0" lang="en-US" altLang="ja-JP" sz="2400" b="1" dirty="0">
                <a:solidFill>
                  <a:srgbClr val="FFFFFF"/>
                </a:solidFill>
                <a:latin typeface="Arial" charset="0"/>
              </a:rPr>
              <a:t>CO I </a:t>
            </a:r>
            <a:r>
              <a:rPr kumimoji="0" lang="ja-JP" altLang="en-US" sz="2400" b="1" dirty="0">
                <a:solidFill>
                  <a:srgbClr val="FFFFFF"/>
                </a:solidFill>
                <a:latin typeface="Arial" charset="0"/>
              </a:rPr>
              <a:t>関係にある企業等として</a:t>
            </a:r>
            <a:endParaRPr kumimoji="0" lang="en-US" altLang="ja-JP" sz="24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  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①顧問：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例：なし　ｏｒ　あり（●●製薬）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②株保有・利益：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なし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③特許使用料：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なし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④講演料：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なし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⑤原稿料：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なし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⑥受託研究・共同研究費：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あり（●●製薬）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⑦奨学寄付金：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あり（●●製薬）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⑧寄附講座所属：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あり（●●製薬）</a:t>
            </a: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⑨贈答品などの報酬：</a:t>
            </a:r>
            <a:r>
              <a:rPr kumimoji="0" lang="en-US" altLang="ja-JP" sz="2000" b="1" dirty="0">
                <a:solidFill>
                  <a:srgbClr val="FFFFFF"/>
                </a:solidFill>
                <a:latin typeface="Arial" charset="0"/>
              </a:rPr>
              <a:t>		</a:t>
            </a:r>
            <a:r>
              <a:rPr kumimoji="0" lang="ja-JP" altLang="en-US" sz="2000" b="1" dirty="0">
                <a:solidFill>
                  <a:srgbClr val="FFFFFF"/>
                </a:solidFill>
                <a:latin typeface="Arial" charset="0"/>
              </a:rPr>
              <a:t>　　 なし</a:t>
            </a:r>
            <a:endParaRPr kumimoji="0" lang="en-US" altLang="ja-JP" sz="18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sz="2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074" name="正方形/長方形 1"/>
          <p:cNvSpPr>
            <a:spLocks noChangeArrowheads="1"/>
          </p:cNvSpPr>
          <p:nvPr/>
        </p:nvSpPr>
        <p:spPr bwMode="auto">
          <a:xfrm>
            <a:off x="952500" y="6323013"/>
            <a:ext cx="3417888" cy="466725"/>
          </a:xfrm>
          <a:prstGeom prst="rect">
            <a:avLst/>
          </a:prstGeom>
          <a:solidFill>
            <a:srgbClr val="FBE8FF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kumimoji="0" lang="en-US" altLang="ja-JP" sz="2000">
                <a:solidFill>
                  <a:schemeClr val="bg1"/>
                </a:solidFill>
              </a:rPr>
              <a:t>↑</a:t>
            </a:r>
            <a:r>
              <a:rPr kumimoji="0" lang="ja-JP" altLang="en-US" sz="2000">
                <a:solidFill>
                  <a:schemeClr val="bg1"/>
                </a:solidFill>
              </a:rPr>
              <a:t>開示すべき内容のみ記載</a:t>
            </a:r>
          </a:p>
        </p:txBody>
      </p:sp>
      <p:sp>
        <p:nvSpPr>
          <p:cNvPr id="3075" name="Rectangle 2"/>
          <p:cNvSpPr txBox="1">
            <a:spLocks noChangeArrowheads="1"/>
          </p:cNvSpPr>
          <p:nvPr/>
        </p:nvSpPr>
        <p:spPr bwMode="auto">
          <a:xfrm>
            <a:off x="485775" y="193675"/>
            <a:ext cx="8237538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第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>23</a:t>
            </a:r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回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/>
            </a:r>
            <a:br>
              <a:rPr kumimoji="0" lang="en-US" altLang="ja-JP" sz="4000" b="1">
                <a:solidFill>
                  <a:srgbClr val="FFFFFF"/>
                </a:solidFill>
                <a:latin typeface="Arial" charset="0"/>
              </a:rPr>
            </a:br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日本ヘリコバクター学会学術集会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/>
            </a:r>
            <a:br>
              <a:rPr kumimoji="0" lang="en-US" altLang="ja-JP" sz="4000" b="1">
                <a:solidFill>
                  <a:srgbClr val="FFFFFF"/>
                </a:solidFill>
                <a:latin typeface="Arial" charset="0"/>
              </a:rPr>
            </a:br>
            <a:r>
              <a:rPr kumimoji="0" lang="ja-JP" altLang="en-US" sz="4000" b="1">
                <a:solidFill>
                  <a:srgbClr val="FFFFFF"/>
                </a:solidFill>
                <a:latin typeface="Arial" charset="0"/>
              </a:rPr>
              <a:t>ＣＯＩ 開示</a:t>
            </a:r>
            <a:r>
              <a:rPr kumimoji="0" lang="en-US" altLang="ja-JP" sz="4000" b="1">
                <a:solidFill>
                  <a:srgbClr val="FFFFFF"/>
                </a:solidFill>
                <a:latin typeface="Arial" charset="0"/>
              </a:rPr>
              <a:t/>
            </a:r>
            <a:br>
              <a:rPr kumimoji="0" lang="en-US" altLang="ja-JP" sz="4000" b="1">
                <a:solidFill>
                  <a:srgbClr val="FFFFFF"/>
                </a:solidFill>
                <a:latin typeface="Arial" charset="0"/>
              </a:rPr>
            </a:br>
            <a:r>
              <a:rPr kumimoji="0" lang="ja-JP" altLang="en-US" sz="1600" b="1">
                <a:solidFill>
                  <a:srgbClr val="FFFFFF"/>
                </a:solidFill>
                <a:latin typeface="Arial" charset="0"/>
              </a:rPr>
              <a:t>　</a:t>
            </a:r>
            <a:r>
              <a:rPr kumimoji="0" lang="en-US" altLang="ja-JP" b="1">
                <a:solidFill>
                  <a:srgbClr val="FFFFFF"/>
                </a:solidFill>
              </a:rPr>
              <a:t/>
            </a:r>
            <a:br>
              <a:rPr kumimoji="0" lang="en-US" altLang="ja-JP" b="1">
                <a:solidFill>
                  <a:srgbClr val="FFFFFF"/>
                </a:solidFill>
              </a:rPr>
            </a:br>
            <a:r>
              <a:rPr kumimoji="0" lang="ja-JP" altLang="en-US" b="1">
                <a:solidFill>
                  <a:srgbClr val="FFFFFF"/>
                </a:solidFill>
              </a:rPr>
              <a:t>筆頭発表者名：　</a:t>
            </a:r>
            <a:r>
              <a:rPr kumimoji="0" lang="en-US" altLang="ja-JP" b="1">
                <a:solidFill>
                  <a:srgbClr val="FFFFFF"/>
                </a:solidFill>
              </a:rPr>
              <a:t>○○</a:t>
            </a:r>
            <a:r>
              <a:rPr kumimoji="0" lang="ja-JP" altLang="en-US" b="1">
                <a:solidFill>
                  <a:srgbClr val="FFFFFF"/>
                </a:solidFill>
              </a:rPr>
              <a:t>　</a:t>
            </a:r>
            <a:r>
              <a:rPr kumimoji="0" lang="en-US" altLang="ja-JP" b="1">
                <a:solidFill>
                  <a:srgbClr val="FFFFFF"/>
                </a:solidFill>
              </a:rPr>
              <a:t>○○</a:t>
            </a:r>
            <a:br>
              <a:rPr kumimoji="0" lang="en-US" altLang="ja-JP" b="1">
                <a:solidFill>
                  <a:srgbClr val="FFFFFF"/>
                </a:solidFill>
              </a:rPr>
            </a:br>
            <a:r>
              <a:rPr kumimoji="0" lang="ja-JP" altLang="en-US" b="1">
                <a:solidFill>
                  <a:srgbClr val="FFFFFF"/>
                </a:solidFill>
              </a:rPr>
              <a:t>所属機関名：　</a:t>
            </a:r>
            <a:r>
              <a:rPr kumimoji="0" lang="en-US" altLang="ja-JP" b="1">
                <a:solidFill>
                  <a:srgbClr val="FFFFFF"/>
                </a:solidFill>
              </a:rPr>
              <a:t>○○○○</a:t>
            </a:r>
            <a:r>
              <a:rPr kumimoji="0" lang="ja-JP" altLang="en-US" b="1">
                <a:solidFill>
                  <a:srgbClr val="FFFFFF"/>
                </a:solidFill>
              </a:rPr>
              <a:t>大学病院</a:t>
            </a:r>
            <a:endParaRPr kumimoji="0" lang="en-US" altLang="ja-JP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黒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ブラック .thmx</Template>
  <TotalTime>537</TotalTime>
  <Words>28</Words>
  <Application>Microsoft Macintosh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Calibri</vt:lpstr>
      <vt:lpstr>黒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Tamai H</cp:lastModifiedBy>
  <cp:revision>86</cp:revision>
  <dcterms:created xsi:type="dcterms:W3CDTF">2009-12-10T12:04:34Z</dcterms:created>
  <dcterms:modified xsi:type="dcterms:W3CDTF">2017-06-15T02:14:53Z</dcterms:modified>
</cp:coreProperties>
</file>