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00"/>
    <a:srgbClr val="408000"/>
    <a:srgbClr val="008000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-13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1681F1E6-6C3D-644F-B672-6B5E93BA2C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7349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8A47E1FB-4D35-FA42-980C-4DB9337BDE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3163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480C0A-4DBF-994C-AA1F-B2FE22192541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F321-E66F-7B49-8E81-2694941E30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700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09E6D-213E-A84B-8019-1DF2AF3518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205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CE1AB-C0D7-0C4E-BEEC-64EF71E226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91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634C7-428F-7540-84C4-E5A2B88A2C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236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0F43F-A27D-ED48-B97E-3C746D6D5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380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102EA-7DD7-4541-AD31-EED9CB2D42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898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24328-B1D1-FE4D-8B6F-660F4F214E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927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E34A5-82E1-834C-BEAE-F5507FE80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657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2DD4-E6EA-D446-8E81-D0A7600E03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678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BC285-FE1B-8744-AF02-E78E95D739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511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8A22F-9618-C648-B943-217E4F1363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346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E9BBC3-69CA-7944-A32E-B4FFCE72C2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809625"/>
            <a:ext cx="8237538" cy="3000375"/>
          </a:xfrm>
        </p:spPr>
        <p:txBody>
          <a:bodyPr/>
          <a:lstStyle/>
          <a:p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第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>23</a:t>
            </a: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回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日本ヘリコバクター学会学術集会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ＣＯＩ 開示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1600" b="1">
                <a:solidFill>
                  <a:srgbClr val="FFFFFF"/>
                </a:solidFill>
                <a:latin typeface="Arial" charset="0"/>
              </a:rPr>
              <a:t>　</a:t>
            </a:r>
            <a: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  <a:t/>
            </a:r>
            <a:b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</a:br>
            <a:r>
              <a:rPr kumimoji="0" lang="ja-JP" altLang="en-US" sz="2400" b="1">
                <a:solidFill>
                  <a:srgbClr val="FFFFFF"/>
                </a:solidFill>
                <a:latin typeface="Times New Roman" charset="0"/>
              </a:rPr>
              <a:t>筆頭発表者名：　</a:t>
            </a:r>
            <a: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  <a:t>○○</a:t>
            </a:r>
            <a:r>
              <a:rPr kumimoji="0" lang="ja-JP" altLang="en-US" sz="2400" b="1">
                <a:solidFill>
                  <a:srgbClr val="FFFFFF"/>
                </a:solidFill>
                <a:latin typeface="Times New Roman" charset="0"/>
              </a:rPr>
              <a:t>　</a:t>
            </a:r>
            <a: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  <a:t>○○</a:t>
            </a:r>
            <a:b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</a:br>
            <a:r>
              <a:rPr kumimoji="0" lang="ja-JP" altLang="en-US" sz="2400" b="1">
                <a:solidFill>
                  <a:srgbClr val="FFFFFF"/>
                </a:solidFill>
                <a:latin typeface="Times New Roman" charset="0"/>
              </a:rPr>
              <a:t>所属機関名：　</a:t>
            </a:r>
            <a:r>
              <a:rPr kumimoji="0" lang="en-US" altLang="ja-JP" sz="2400" b="1">
                <a:solidFill>
                  <a:srgbClr val="FFFFFF"/>
                </a:solidFill>
                <a:latin typeface="Times New Roman" charset="0"/>
              </a:rPr>
              <a:t>○○○○</a:t>
            </a:r>
            <a:r>
              <a:rPr kumimoji="0" lang="ja-JP" altLang="en-US" sz="2400" b="1">
                <a:solidFill>
                  <a:srgbClr val="FFFFFF"/>
                </a:solidFill>
                <a:latin typeface="Times New Roman" charset="0"/>
              </a:rPr>
              <a:t>大学病院</a:t>
            </a:r>
            <a:endParaRPr kumimoji="0" lang="en-US" altLang="ja-JP" sz="2400" b="1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3730625"/>
            <a:ext cx="8167688" cy="160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rgbClr val="FFFFFF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rgbClr val="FFFFFF"/>
                </a:solidFill>
                <a:latin typeface="Arial" charset="0"/>
              </a:rPr>
              <a:t>　演題発表に関連し、開示すべき</a:t>
            </a:r>
            <a:r>
              <a:rPr kumimoji="0" lang="en-US" altLang="ja-JP" sz="2800" b="1">
                <a:solidFill>
                  <a:srgbClr val="FFFFFF"/>
                </a:solidFill>
                <a:latin typeface="Arial" charset="0"/>
              </a:rPr>
              <a:t>CO I </a:t>
            </a:r>
            <a:r>
              <a:rPr kumimoji="0" lang="ja-JP" altLang="en-US" sz="2800" b="1">
                <a:solidFill>
                  <a:srgbClr val="FFFFFF"/>
                </a:solidFill>
                <a:latin typeface="Arial" charset="0"/>
              </a:rPr>
              <a:t>関係にある</a:t>
            </a:r>
            <a:endParaRPr kumimoji="0" lang="en-US" altLang="ja-JP" sz="2800" b="1">
              <a:solidFill>
                <a:srgbClr val="FFFFFF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ja-JP" sz="2800" b="1">
                <a:solidFill>
                  <a:srgbClr val="FFFFFF"/>
                </a:solidFill>
                <a:latin typeface="Arial" charset="0"/>
              </a:rPr>
              <a:t>  </a:t>
            </a:r>
            <a:r>
              <a:rPr kumimoji="0" lang="ja-JP" altLang="en-US" sz="2800" b="1">
                <a:solidFill>
                  <a:srgbClr val="FFFFFF"/>
                </a:solidFill>
                <a:latin typeface="Arial" charset="0"/>
              </a:rPr>
              <a:t>企業等はありません。</a:t>
            </a:r>
            <a:endParaRPr kumimoji="0" lang="en-US" altLang="ja-JP" sz="2800" b="1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FF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黒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ブラック .thmx</Template>
  <TotalTime>541</TotalTime>
  <Words>3</Words>
  <Application>Microsoft Macintosh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Calibri</vt:lpstr>
      <vt:lpstr>黒</vt:lpstr>
      <vt:lpstr>第23回 日本ヘリコバクター学会学術集会 ＣＯＩ 開示 　 筆頭発表者名：　○○　○○ 所属機関名：　○○○○大学病院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Tamai H</cp:lastModifiedBy>
  <cp:revision>86</cp:revision>
  <dcterms:created xsi:type="dcterms:W3CDTF">2009-12-10T12:04:34Z</dcterms:created>
  <dcterms:modified xsi:type="dcterms:W3CDTF">2017-06-15T02:15:02Z</dcterms:modified>
</cp:coreProperties>
</file>