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400"/>
    <a:srgbClr val="408000"/>
    <a:srgbClr val="008000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-11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FF4BF601-15CE-7F4D-86DE-AE1408D18C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6919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ABC612E9-E629-7949-AC4F-344A9F29D5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8344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EA8039-E474-DF4D-9725-D7629B757CEE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FE8CB-4C1A-424A-9780-42819EDF18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6B62ED-F9C5-7F45-A17A-6F0A6F5B516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B54D49-5C17-F44D-A4BC-16445788B40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B9F54-2277-A04F-B250-0FBD9C82094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1FF39-918F-D240-AF59-5B4527CF562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C71048-E17E-A044-AE4B-AD6441741BD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91B0D8-9925-8541-A2FC-C75CD3E6ED3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9A2DF-3827-CB45-95CC-5D22EABDF34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6CEB3-8F8D-6C4B-85D9-035E48008F4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ED607-8BDE-9144-9A50-4211CACE08F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8C1E6-490F-0F4C-953C-283B3750266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1A4211-282D-A346-8A44-86490C1A077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301037" y="596010"/>
            <a:ext cx="8598370" cy="3543241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ja-JP" sz="4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The </a:t>
            </a:r>
            <a:r>
              <a:rPr lang="en-US" altLang="ja-JP" sz="4000" dirty="0" smtClean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23</a:t>
            </a:r>
            <a:r>
              <a:rPr lang="en-US" altLang="ja-JP" sz="4000" baseline="30000" dirty="0" smtClean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rd</a:t>
            </a:r>
            <a:r>
              <a:rPr lang="en-US" altLang="ja-JP" sz="4000" dirty="0" smtClean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/>
            </a:r>
            <a:br>
              <a:rPr lang="en-US" altLang="ja-JP" sz="4000" dirty="0" smtClean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</a:br>
            <a:r>
              <a:rPr lang="en-US" altLang="ja-JP" sz="4000" dirty="0" smtClean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Annual </a:t>
            </a:r>
            <a:r>
              <a:rPr lang="en-US" altLang="ja-JP" sz="4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Meeting of the Japanese Society</a:t>
            </a:r>
            <a:br>
              <a:rPr lang="en-US" altLang="ja-JP" sz="4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</a:br>
            <a:r>
              <a:rPr lang="en-US" altLang="ja-JP" sz="4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 for </a:t>
            </a:r>
            <a:r>
              <a:rPr lang="en-US" altLang="ja-JP" sz="4000" i="1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Helicobacter </a:t>
            </a:r>
            <a:r>
              <a:rPr lang="en-US" altLang="ja-JP" sz="4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  <a:t>Research</a:t>
            </a:r>
            <a:br>
              <a:rPr lang="en-US" altLang="ja-JP" sz="4000" dirty="0">
                <a:latin typeface="Times New Roman" pitchFamily="18" charset="0"/>
                <a:ea typeface="MS UI Gothic" pitchFamily="50" charset="-128"/>
                <a:cs typeface="Times New Roman" pitchFamily="18" charset="0"/>
              </a:rPr>
            </a:br>
            <a:r>
              <a:rPr lang="en-US" altLang="ja-JP" sz="4000" dirty="0" smtClean="0">
                <a:latin typeface="Times New Roman" charset="0"/>
                <a:ea typeface="MS UI Gothic" charset="0"/>
                <a:cs typeface="MS UI Gothic" charset="0"/>
              </a:rPr>
              <a:t>COI</a:t>
            </a:r>
            <a:r>
              <a:rPr lang="en-US" altLang="ja-JP" sz="4000" dirty="0">
                <a:latin typeface="Times New Roman" charset="0"/>
                <a:ea typeface="MS UI Gothic" charset="0"/>
                <a:cs typeface="MS UI Gothic" charset="0"/>
              </a:rPr>
              <a:t>	  Disclosure</a:t>
            </a:r>
            <a:br>
              <a:rPr lang="en-US" altLang="ja-JP" sz="4000" dirty="0">
                <a:latin typeface="Times New Roman" charset="0"/>
                <a:ea typeface="MS UI Gothic" charset="0"/>
                <a:cs typeface="MS UI Gothic" charset="0"/>
              </a:rPr>
            </a:br>
            <a:r>
              <a:rPr kumimoji="0" lang="ja-JP" altLang="en-US" sz="1600" b="1" dirty="0">
                <a:latin typeface="Arial" charset="0"/>
                <a:ea typeface="ＭＳ Ｐゴシック" charset="0"/>
                <a:cs typeface="ＭＳ Ｐゴシック" charset="0"/>
              </a:rPr>
              <a:t>　</a:t>
            </a:r>
            <a:r>
              <a:rPr kumimoji="0" lang="en-US" altLang="ja-JP" sz="2400" b="1" dirty="0">
                <a:latin typeface="Times New Roman" charset="0"/>
                <a:ea typeface="ＭＳ Ｐゴシック" charset="0"/>
                <a:cs typeface="ＭＳ Ｐゴシック" charset="0"/>
              </a:rPr>
              <a:t/>
            </a:r>
            <a:br>
              <a:rPr kumimoji="0" lang="en-US" altLang="ja-JP" sz="2400" b="1" dirty="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kumimoji="0" lang="en-US" altLang="ja-JP" sz="2400" b="1" dirty="0">
                <a:solidFill>
                  <a:srgbClr val="FFFF1F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Name of First </a:t>
            </a:r>
            <a:r>
              <a:rPr kumimoji="0" lang="en-US" altLang="ja-JP" sz="2400" b="1" dirty="0" err="1">
                <a:solidFill>
                  <a:srgbClr val="FFFF1F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Autor</a:t>
            </a:r>
            <a:r>
              <a:rPr kumimoji="0" lang="en-US" altLang="ja-JP" sz="2400" b="1" dirty="0">
                <a:solidFill>
                  <a:srgbClr val="FFFF1F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:</a:t>
            </a:r>
            <a:br>
              <a:rPr kumimoji="0" lang="en-US" altLang="ja-JP" sz="2400" b="1" dirty="0">
                <a:solidFill>
                  <a:srgbClr val="FFFF1F"/>
                </a:solidFill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kumimoji="0" lang="en-US" altLang="ja-JP" sz="2400" b="1" dirty="0">
                <a:solidFill>
                  <a:srgbClr val="FFFF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organization</a:t>
            </a:r>
            <a:r>
              <a:rPr kumimoji="0" lang="ja-JP" altLang="en-US" sz="2400" b="1" dirty="0">
                <a:solidFill>
                  <a:srgbClr val="FFFF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：</a:t>
            </a:r>
            <a:endParaRPr kumimoji="0" lang="en-US" altLang="ja-JP" sz="2400" b="1" dirty="0">
              <a:solidFill>
                <a:srgbClr val="FFFF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39763" y="4018660"/>
            <a:ext cx="8167687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 dirty="0">
              <a:solidFill>
                <a:srgbClr val="FFFF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rPr>
              <a:t>　</a:t>
            </a:r>
            <a:r>
              <a:rPr lang="en-US" altLang="ja-JP" sz="2800" dirty="0">
                <a:solidFill>
                  <a:srgbClr val="FFFFFF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The author have no financial conflicts of interest to disclose concerning the presentation.</a:t>
            </a:r>
            <a:endParaRPr lang="ja-JP" altLang="en-US" sz="2800" dirty="0">
              <a:solidFill>
                <a:srgbClr val="FFFFF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 dirty="0">
              <a:solidFill>
                <a:srgbClr val="FFFF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solidFill>
                <a:srgbClr val="FFFFFF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黒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ブラック .thmx</Template>
  <TotalTime>537</TotalTime>
  <Words>3</Words>
  <Application>Microsoft Macintosh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黒</vt:lpstr>
      <vt:lpstr>The 23rd Annual Meeting of the Japanese Society  for Helicobacter Research COI   Disclosure 　 Name of First Autor: organization：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Tamai H</cp:lastModifiedBy>
  <cp:revision>87</cp:revision>
  <dcterms:created xsi:type="dcterms:W3CDTF">2009-12-10T12:04:34Z</dcterms:created>
  <dcterms:modified xsi:type="dcterms:W3CDTF">2017-06-15T02:17:49Z</dcterms:modified>
</cp:coreProperties>
</file>